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E09D-ADC9-49BE-A4D1-944D830FD2E8}" type="datetimeFigureOut">
              <a:rPr lang="nb-NO" smtClean="0"/>
              <a:t>07.10.2021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0DCCF-8998-42DD-80F1-B164382EBF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508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dirty="0"/>
          </a:p>
        </p:txBody>
      </p:sp>
      <p:sp>
        <p:nvSpPr>
          <p:cNvPr id="2355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F5CB03-EBE8-4338-85BB-4A5FB1F89B76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8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B7AD-82CF-44FD-8FDC-FA41AC354D0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0AAFE-335B-4D39-BBED-9265A644381C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0736-B6F5-4C9B-A9EB-40B01AB79ED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7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2E78E-BF99-4846-9E97-83E190CEB5D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1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2FD5D-988E-4D17-ABEE-25A1C933FAE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8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7D28F-B268-4ED2-9D79-CE28EEEF9AE4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0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B1835-4588-4ACF-9238-A743315518CE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DB4DB-DE29-4FD1-A467-DDB43930E6E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3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9E5BD-E57C-4572-AF2D-558915183FDC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3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A7CD6-3CE3-4EE7-90B5-3253774D99F8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1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2CFF8-681A-4BA9-AE5F-E7E589BFE16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2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8071D4-C0A1-49B9-86C9-31E4C3CB5DE3}" type="slidenum">
              <a:rPr 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6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nb-NO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/>
          </a:p>
        </p:txBody>
      </p:sp>
      <p:pic>
        <p:nvPicPr>
          <p:cNvPr id="2052" name="Picture 12" descr="BAKGRUNN 200 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B1BC1B4F-BB88-4FC5-8AAF-757FD4E47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561195"/>
              </p:ext>
            </p:extLst>
          </p:nvPr>
        </p:nvGraphicFramePr>
        <p:xfrm>
          <a:off x="899592" y="1101210"/>
          <a:ext cx="7344817" cy="475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1302201863"/>
                    </a:ext>
                  </a:extLst>
                </a:gridCol>
                <a:gridCol w="2952506">
                  <a:extLst>
                    <a:ext uri="{9D8B030D-6E8A-4147-A177-3AD203B41FA5}">
                      <a16:colId xmlns:a16="http://schemas.microsoft.com/office/drawing/2014/main" val="2160741440"/>
                    </a:ext>
                  </a:extLst>
                </a:gridCol>
                <a:gridCol w="2520103">
                  <a:extLst>
                    <a:ext uri="{9D8B030D-6E8A-4147-A177-3AD203B41FA5}">
                      <a16:colId xmlns:a16="http://schemas.microsoft.com/office/drawing/2014/main" val="1101030728"/>
                    </a:ext>
                  </a:extLst>
                </a:gridCol>
              </a:tblGrid>
              <a:tr h="3960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/>
                        <a:t>Oversikt 5-minutt og Soroptimistisk kvarter 2021 og 2022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8164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Oktober 2021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Trine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5 minutt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02153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November 2021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Ann-Eli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Soroptimistisk kvarter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961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Desember 2021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Åse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5 minutt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3314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Januar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Ragnhild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Soroptimistisk kvarter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6787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Februar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Kirsten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5 minutt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14233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Mars 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Rannei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Soroptimistisk kvarter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0385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April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Ingrid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5 minutt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518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Mai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Lisbeth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Soroptimistisk kvarter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73069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Juni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>
                          <a:solidFill>
                            <a:schemeClr val="bg2"/>
                          </a:solidFill>
                        </a:rPr>
                        <a:t>Avventer arrangement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5 minutt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14597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September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Siri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Soroptimistisk kvarter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812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Oktober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Kari K-P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5 minutt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37192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November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Torild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Soroptimistisk kvarter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79961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nb-NO" sz="1600" dirty="0"/>
                        <a:t>Desember 2022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Eva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5 minutt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791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61445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76</Words>
  <Application>Microsoft Office PowerPoint</Application>
  <PresentationFormat>Skjermfremvisning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Britt</dc:creator>
  <cp:lastModifiedBy>Åse Juul Hansen</cp:lastModifiedBy>
  <cp:revision>3</cp:revision>
  <dcterms:created xsi:type="dcterms:W3CDTF">2014-10-30T19:44:33Z</dcterms:created>
  <dcterms:modified xsi:type="dcterms:W3CDTF">2021-10-07T16:05:29Z</dcterms:modified>
</cp:coreProperties>
</file>