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0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se Juul Hansen" userId="989848f98eee135a" providerId="LiveId" clId="{F04ACDEC-E6B2-4ECB-9F93-775458559AB6}"/>
    <pc:docChg chg="modSld">
      <pc:chgData name="Åse Juul Hansen" userId="989848f98eee135a" providerId="LiveId" clId="{F04ACDEC-E6B2-4ECB-9F93-775458559AB6}" dt="2024-02-08T18:13:31.773" v="73" actId="20577"/>
      <pc:docMkLst>
        <pc:docMk/>
      </pc:docMkLst>
      <pc:sldChg chg="modSp mod">
        <pc:chgData name="Åse Juul Hansen" userId="989848f98eee135a" providerId="LiveId" clId="{F04ACDEC-E6B2-4ECB-9F93-775458559AB6}" dt="2024-02-08T18:13:31.773" v="73" actId="20577"/>
        <pc:sldMkLst>
          <pc:docMk/>
          <pc:sldMk cId="3826614452" sldId="261"/>
        </pc:sldMkLst>
        <pc:graphicFrameChg chg="mod modGraphic">
          <ac:chgData name="Åse Juul Hansen" userId="989848f98eee135a" providerId="LiveId" clId="{F04ACDEC-E6B2-4ECB-9F93-775458559AB6}" dt="2024-02-08T18:13:31.773" v="73" actId="20577"/>
          <ac:graphicFrameMkLst>
            <pc:docMk/>
            <pc:sldMk cId="3826614452" sldId="261"/>
            <ac:graphicFrameMk id="8" creationId="{5476454F-C39C-E2BF-16A3-B185FEF7746D}"/>
          </ac:graphicFrameMkLst>
        </pc:graphicFrameChg>
        <pc:picChg chg="mod">
          <ac:chgData name="Åse Juul Hansen" userId="989848f98eee135a" providerId="LiveId" clId="{F04ACDEC-E6B2-4ECB-9F93-775458559AB6}" dt="2024-02-07T19:48:21.633" v="59" actId="14100"/>
          <ac:picMkLst>
            <pc:docMk/>
            <pc:sldMk cId="3826614452" sldId="261"/>
            <ac:picMk id="205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E09D-ADC9-49BE-A4D1-944D830FD2E8}" type="datetimeFigureOut">
              <a:rPr lang="nb-NO" smtClean="0"/>
              <a:t>08.02.2024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0DCCF-8998-42DD-80F1-B164382EBF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08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/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5CB03-EBE8-4338-85BB-4A5FB1F89B76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8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B7AD-82CF-44FD-8FDC-FA41AC354D0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AAFE-335B-4D39-BBED-9265A644381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0736-B6F5-4C9B-A9EB-40B01AB79ED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7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E78E-BF99-4846-9E97-83E190CEB5D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1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2FD5D-988E-4D17-ABEE-25A1C933FAE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8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D28F-B268-4ED2-9D79-CE28EEEF9AE4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0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1835-4588-4ACF-9238-A743315518CE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DB4DB-DE29-4FD1-A467-DDB43930E6E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3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E5BD-E57C-4572-AF2D-558915183FD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3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A7CD6-3CE3-4EE7-90B5-3253774D99F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2CFF8-681A-4BA9-AE5F-E7E589BFE16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2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8071D4-C0A1-49B9-86C9-31E4C3CB5DE3}" type="slidenum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  <p:pic>
        <p:nvPicPr>
          <p:cNvPr id="2052" name="Picture 12" descr="BAKGRUNN 200 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80728" y="-315416"/>
            <a:ext cx="12097344" cy="71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F1ED9BA-C3DF-AD1B-C5A2-E5F4C2819B3C}"/>
              </a:ext>
            </a:extLst>
          </p:cNvPr>
          <p:cNvSpPr txBox="1"/>
          <p:nvPr/>
        </p:nvSpPr>
        <p:spPr>
          <a:xfrm>
            <a:off x="827584" y="1219200"/>
            <a:ext cx="763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Oversikt 5-min, </a:t>
            </a:r>
            <a:r>
              <a:rPr lang="nb-NO" b="1" dirty="0" err="1"/>
              <a:t>soroptimistisk</a:t>
            </a:r>
            <a:r>
              <a:rPr lang="nb-NO" b="1" dirty="0"/>
              <a:t> kvarter, yrkesforedrag </a:t>
            </a:r>
            <a:r>
              <a:rPr lang="nb-NO" b="1" dirty="0" err="1"/>
              <a:t>etc</a:t>
            </a:r>
            <a:r>
              <a:rPr lang="nb-NO" b="1" dirty="0"/>
              <a:t> i 2024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5476454F-C39C-E2BF-16A3-B185FEF77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92583"/>
              </p:ext>
            </p:extLst>
          </p:nvPr>
        </p:nvGraphicFramePr>
        <p:xfrm>
          <a:off x="0" y="1700808"/>
          <a:ext cx="81724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966">
                  <a:extLst>
                    <a:ext uri="{9D8B030D-6E8A-4147-A177-3AD203B41FA5}">
                      <a16:colId xmlns:a16="http://schemas.microsoft.com/office/drawing/2014/main" val="1141654211"/>
                    </a:ext>
                  </a:extLst>
                </a:gridCol>
                <a:gridCol w="2119478">
                  <a:extLst>
                    <a:ext uri="{9D8B030D-6E8A-4147-A177-3AD203B41FA5}">
                      <a16:colId xmlns:a16="http://schemas.microsoft.com/office/drawing/2014/main" val="2594102006"/>
                    </a:ext>
                  </a:extLst>
                </a:gridCol>
                <a:gridCol w="2119478">
                  <a:extLst>
                    <a:ext uri="{9D8B030D-6E8A-4147-A177-3AD203B41FA5}">
                      <a16:colId xmlns:a16="http://schemas.microsoft.com/office/drawing/2014/main" val="1934246708"/>
                    </a:ext>
                  </a:extLst>
                </a:gridCol>
                <a:gridCol w="2119478">
                  <a:extLst>
                    <a:ext uri="{9D8B030D-6E8A-4147-A177-3AD203B41FA5}">
                      <a16:colId xmlns:a16="http://schemas.microsoft.com/office/drawing/2014/main" val="3413063298"/>
                    </a:ext>
                  </a:extLst>
                </a:gridCol>
              </a:tblGrid>
              <a:tr h="568404"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tx1"/>
                          </a:solidFill>
                        </a:rPr>
                        <a:t>Møte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5-min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Soroptimist. </a:t>
                      </a:r>
                      <a:r>
                        <a:rPr lang="nb-NO" dirty="0" err="1">
                          <a:solidFill>
                            <a:schemeClr val="tx1"/>
                          </a:solidFill>
                        </a:rPr>
                        <a:t>kvartér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Yrkesforedrag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3705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Januar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Ingri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939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Februar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Randi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68556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Mars 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Torild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779901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April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Ingrid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314264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Mai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Ana Maria Furseth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Jofrid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405193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Juni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Åse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0574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Ingri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Inger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27416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Oktober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Ragnhild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01626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Ann-Eli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575136"/>
                  </a:ext>
                </a:extLst>
              </a:tr>
              <a:tr h="324802">
                <a:tc>
                  <a:txBody>
                    <a:bodyPr/>
                    <a:lstStyle/>
                    <a:p>
                      <a:r>
                        <a:rPr lang="nb-NO" sz="1600" dirty="0"/>
                        <a:t>Desember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09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1445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52</Words>
  <Application>Microsoft Office PowerPoint</Application>
  <PresentationFormat>Skjermfremvisning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Britt</dc:creator>
  <cp:lastModifiedBy>Åse Juul Hansen</cp:lastModifiedBy>
  <cp:revision>4</cp:revision>
  <dcterms:created xsi:type="dcterms:W3CDTF">2014-10-30T19:44:33Z</dcterms:created>
  <dcterms:modified xsi:type="dcterms:W3CDTF">2024-02-08T18:13:32Z</dcterms:modified>
</cp:coreProperties>
</file>