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9456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D7C680-83A7-470B-AE67-0E30FAAC5538}" v="3" dt="2024-05-03T07:48:25.6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Flad" userId="b14000f6cd02758b" providerId="LiveId" clId="{2ED7C680-83A7-470B-AE67-0E30FAAC5538}"/>
    <pc:docChg chg="custSel modSld">
      <pc:chgData name="Eva Flad" userId="b14000f6cd02758b" providerId="LiveId" clId="{2ED7C680-83A7-470B-AE67-0E30FAAC5538}" dt="2024-05-03T07:48:25.628" v="466"/>
      <pc:docMkLst>
        <pc:docMk/>
      </pc:docMkLst>
      <pc:sldChg chg="modSp mod">
        <pc:chgData name="Eva Flad" userId="b14000f6cd02758b" providerId="LiveId" clId="{2ED7C680-83A7-470B-AE67-0E30FAAC5538}" dt="2024-05-03T07:48:25.628" v="466"/>
        <pc:sldMkLst>
          <pc:docMk/>
          <pc:sldMk cId="3826614452" sldId="261"/>
        </pc:sldMkLst>
        <pc:graphicFrameChg chg="mod modGraphic">
          <ac:chgData name="Eva Flad" userId="b14000f6cd02758b" providerId="LiveId" clId="{2ED7C680-83A7-470B-AE67-0E30FAAC5538}" dt="2024-05-03T07:48:25.628" v="466"/>
          <ac:graphicFrameMkLst>
            <pc:docMk/>
            <pc:sldMk cId="3826614452" sldId="261"/>
            <ac:graphicFrameMk id="3" creationId="{B1BC1B4F-BB88-4FC5-8AAF-757FD4E47C2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9E09D-ADC9-49BE-A4D1-944D830FD2E8}" type="datetimeFigureOut">
              <a:rPr lang="nb-NO" smtClean="0"/>
              <a:t>03.05.2024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0DCCF-8998-42DD-80F1-B164382EBF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508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dirty="0"/>
          </a:p>
        </p:txBody>
      </p:sp>
      <p:sp>
        <p:nvSpPr>
          <p:cNvPr id="2355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F5CB03-EBE8-4338-85BB-4A5FB1F89B76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68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AB7AD-82CF-44FD-8FDC-FA41AC354D0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4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0AAFE-335B-4D39-BBED-9265A644381C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C0736-B6F5-4C9B-A9EB-40B01AB79ED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7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2E78E-BF99-4846-9E97-83E190CEB5D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81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2FD5D-988E-4D17-ABEE-25A1C933FAE0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98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7D28F-B268-4ED2-9D79-CE28EEEF9AE4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0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B1835-4588-4ACF-9238-A743315518CE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DB4DB-DE29-4FD1-A467-DDB43930E6E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3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9E5BD-E57C-4572-AF2D-558915183FDC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73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A7CD6-3CE3-4EE7-90B5-3253774D99F8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1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2CFF8-681A-4BA9-AE5F-E7E589BFE16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2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8071D4-C0A1-49B9-86C9-31E4C3CB5DE3}" type="slidenum">
              <a:rPr lang="nb-NO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6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nb-NO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b-NO"/>
          </a:p>
        </p:txBody>
      </p:sp>
      <p:pic>
        <p:nvPicPr>
          <p:cNvPr id="2052" name="Picture 12" descr="BAKGRUNN 200 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5"/>
            <a:ext cx="9144000" cy="681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ell 3">
            <a:extLst>
              <a:ext uri="{FF2B5EF4-FFF2-40B4-BE49-F238E27FC236}">
                <a16:creationId xmlns:a16="http://schemas.microsoft.com/office/drawing/2014/main" id="{B1BC1B4F-BB88-4FC5-8AAF-757FD4E47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870690"/>
              </p:ext>
            </p:extLst>
          </p:nvPr>
        </p:nvGraphicFramePr>
        <p:xfrm>
          <a:off x="971600" y="1421627"/>
          <a:ext cx="7632848" cy="4704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212">
                  <a:extLst>
                    <a:ext uri="{9D8B030D-6E8A-4147-A177-3AD203B41FA5}">
                      <a16:colId xmlns:a16="http://schemas.microsoft.com/office/drawing/2014/main" val="1302201863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160741440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1101030728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89883845"/>
                    </a:ext>
                  </a:extLst>
                </a:gridCol>
              </a:tblGrid>
              <a:tr h="37505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dirty="0"/>
                        <a:t>Oversikt 5-minutt, Soroptimistisk kvarter og yrkesforedrag 2024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400" b="1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816429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algn="r"/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5 minutt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 err="1"/>
                        <a:t>Soroptimistisk</a:t>
                      </a:r>
                      <a:r>
                        <a:rPr lang="nb-NO" sz="1600" dirty="0"/>
                        <a:t> kvarter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Yrkesforedrag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784731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algn="r"/>
                      <a:r>
                        <a:rPr lang="nb-NO" sz="1600" dirty="0"/>
                        <a:t> Januar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Ingri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021533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algn="r"/>
                      <a:r>
                        <a:rPr lang="nb-NO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Randi 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9618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algn="r"/>
                      <a:r>
                        <a:rPr lang="nb-NO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Torild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533143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algn="r"/>
                      <a:r>
                        <a:rPr lang="nb-NO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April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Ingrid G.S.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167874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algn="r"/>
                      <a:r>
                        <a:rPr lang="nb-NO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Mai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Gunvor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142336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algn="r"/>
                      <a:r>
                        <a:rPr lang="nb-NO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Juni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Åse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503854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algn="r"/>
                      <a:r>
                        <a:rPr lang="nb-NO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September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Inger L.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51804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algn="r"/>
                      <a:r>
                        <a:rPr lang="nb-NO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Oktober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Ragnhild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730694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algn="r"/>
                      <a:r>
                        <a:rPr lang="nb-NO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>
                          <a:solidFill>
                            <a:schemeClr val="bg2"/>
                          </a:solidFill>
                        </a:rPr>
                        <a:t>Ann-Eli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145977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algn="r"/>
                      <a:r>
                        <a:rPr lang="nb-NO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Desember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81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61445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46</Words>
  <Application>Microsoft Office PowerPoint</Application>
  <PresentationFormat>Skjermfremvisning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 utforming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Britt</dc:creator>
  <cp:lastModifiedBy>Eva Flad</cp:lastModifiedBy>
  <cp:revision>5</cp:revision>
  <cp:lastPrinted>2023-01-07T12:43:05Z</cp:lastPrinted>
  <dcterms:created xsi:type="dcterms:W3CDTF">2014-10-30T19:44:33Z</dcterms:created>
  <dcterms:modified xsi:type="dcterms:W3CDTF">2024-05-03T07:48:34Z</dcterms:modified>
</cp:coreProperties>
</file>